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463" r:id="rId2"/>
    <p:sldId id="3358" r:id="rId3"/>
    <p:sldId id="3368" r:id="rId4"/>
    <p:sldId id="3375" r:id="rId5"/>
    <p:sldId id="3377" r:id="rId6"/>
    <p:sldId id="3373" r:id="rId7"/>
    <p:sldId id="3376" r:id="rId8"/>
    <p:sldId id="3372" r:id="rId9"/>
    <p:sldId id="382" r:id="rId10"/>
    <p:sldId id="262" r:id="rId11"/>
    <p:sldId id="412" r:id="rId12"/>
    <p:sldId id="474" r:id="rId13"/>
    <p:sldId id="475" r:id="rId14"/>
    <p:sldId id="3371" r:id="rId15"/>
    <p:sldId id="409" r:id="rId16"/>
    <p:sldId id="3374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9"/>
    <p:restoredTop sz="91730" autoAdjust="0"/>
  </p:normalViewPr>
  <p:slideViewPr>
    <p:cSldViewPr snapToGrid="0" snapToObjects="1">
      <p:cViewPr varScale="1">
        <p:scale>
          <a:sx n="104" d="100"/>
          <a:sy n="104" d="100"/>
        </p:scale>
        <p:origin x="64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0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6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53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2fa.rcc.uchicago.edu/" TargetMode="External"/><Relationship Id="rId2" Type="http://schemas.openxmlformats.org/officeDocument/2006/relationships/hyperlink" Target="https://rcc.uchicago.edu/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home/rajshukla" TargetMode="External"/><Relationship Id="rId2" Type="http://schemas.openxmlformats.org/officeDocument/2006/relationships/hyperlink" Target="http://www.xsed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xsede.org/ecosystem/resourc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3EFF7E1-CBC7-7B4D-8581-393A0EBFFE9A}"/>
              </a:ext>
            </a:extLst>
          </p:cNvPr>
          <p:cNvSpPr txBox="1">
            <a:spLocks/>
          </p:cNvSpPr>
          <p:nvPr/>
        </p:nvSpPr>
        <p:spPr>
          <a:xfrm>
            <a:off x="838200" y="22828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FF00"/>
                </a:solidFill>
              </a:rPr>
              <a:t>KICP/AA Workshop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A6452AE-F421-3F49-932C-B14C36250254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4:  Open Discussion and Lunch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12:15 PM -1:00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PM,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A8D77E0E-473D-E842-980F-906A0324C7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484" y="6388014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813C20-BC46-664F-9A13-4A5AFBA0F7F5}"/>
              </a:ext>
            </a:extLst>
          </p:cNvPr>
          <p:cNvSpPr txBox="1"/>
          <p:nvPr/>
        </p:nvSpPr>
        <p:spPr>
          <a:xfrm>
            <a:off x="3906900" y="65093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0B15F5-1589-A94A-96A1-A6D8DA28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518243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28435" y="3699754"/>
            <a:ext cx="3581400" cy="267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500177"/>
            <a:ext cx="8995144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+mn-lt"/>
                <a:cs typeface="Palatino Linotype"/>
              </a:rPr>
              <a:t>Workshops, Tutorials and Advanced Training  </a:t>
            </a:r>
            <a:br>
              <a:rPr lang="en-US" sz="4000" b="1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endParaRPr lang="en-US" sz="4000" b="1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95" y="1406651"/>
            <a:ext cx="5331730" cy="4807723"/>
          </a:xfrm>
        </p:spPr>
        <p:txBody>
          <a:bodyPr>
            <a:normAutofit/>
          </a:bodyPr>
          <a:lstStyle/>
          <a:p>
            <a:r>
              <a:rPr lang="en-US" sz="3600" dirty="0"/>
              <a:t>Scheduled throughout the year</a:t>
            </a:r>
          </a:p>
          <a:p>
            <a:r>
              <a:rPr lang="en-US" sz="3600" dirty="0"/>
              <a:t>Invite software vendors</a:t>
            </a:r>
          </a:p>
          <a:p>
            <a:r>
              <a:rPr lang="en-US" sz="3600" dirty="0"/>
              <a:t>One on one </a:t>
            </a:r>
          </a:p>
          <a:p>
            <a:r>
              <a:rPr lang="en-US" sz="3600" dirty="0"/>
              <a:t>Hackathons</a:t>
            </a:r>
          </a:p>
          <a:p>
            <a:r>
              <a:rPr lang="en-US" sz="3600" dirty="0"/>
              <a:t>Boot camps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37" y="1024263"/>
            <a:ext cx="3566880" cy="26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2D5B-3BDF-2745-99E1-F728A102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1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6108" y="163818"/>
            <a:ext cx="8229600" cy="75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Workshops/Tutorials/Seminars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373" y="147093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2020 Workshops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083" y="833536"/>
            <a:ext cx="867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https://rcc.uchicago.edu/support-and-services/workshops-and-training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C6C95-00B8-6749-B763-2CDB026C7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27387-7A44-354D-A617-6CABC035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D6FE7-2188-4449-A7CA-AB78124C7B88}"/>
              </a:ext>
            </a:extLst>
          </p:cNvPr>
          <p:cNvSpPr txBox="1"/>
          <p:nvPr/>
        </p:nvSpPr>
        <p:spPr>
          <a:xfrm>
            <a:off x="839448" y="1907094"/>
            <a:ext cx="7811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1/21/20: Introduction to the RCC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1/28/20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Analysis of Genetic Data 1: inferring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2/4/20: Introduction to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2/11/20: Intermediate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02/20/20: Introduction to Computer Vision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02/25/20: Neural Networks for Word Vectors and Word Embeddings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03/10/20: Performance Guidelines of Neural Network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03/17/20: Web Scraping and Text Parsing in Python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5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BA-EB6C-9D4A-A3FC-5A86EC93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8014-E476-F64A-B016-B1C142D11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RCC offers variety of services including high-end computing to UChicago researchers</a:t>
            </a:r>
          </a:p>
          <a:p>
            <a:r>
              <a:rPr lang="en-US" dirty="0"/>
              <a:t>The Midway ecosystem includes compute, storage, and software</a:t>
            </a:r>
          </a:p>
          <a:p>
            <a:r>
              <a:rPr lang="en-US" dirty="0"/>
              <a:t>The MidwayR ecosystem includes compute, storage, and software to process regulated data</a:t>
            </a:r>
          </a:p>
          <a:p>
            <a:r>
              <a:rPr lang="en-US" dirty="0"/>
              <a:t>Send us an email at help@rcc.uchicago.edu if you have any question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F9CB-DEF9-214F-8A57-A2EDD27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E865AB-07F8-8441-B278-22FD1DD1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5BB0-47DA-B348-AE34-339BCF19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2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7041-DF73-5844-B8D2-19874E2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100F-774E-1645-9FD1-1DA7C241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Midway user guide: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https://rcc.uchicago.edu/docs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factor authentication: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https://2fa.rcc.uchicago.edu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Carpentry Linux lesson:</a:t>
            </a:r>
          </a:p>
          <a:p>
            <a:pPr marL="0" indent="0">
              <a:buNone/>
            </a:pPr>
            <a:r>
              <a:rPr lang="en-US" dirty="0"/>
              <a:t>	http://swcarpentry.github.io/shell-novice/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444C-F76C-B045-8F74-AFB1C44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33DA5C-912E-9946-9AD7-E03CD136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6305-F9B2-A74F-83F9-979AAB9FA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6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FECFEC2-4955-B442-93CD-B794B36F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6400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600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4DEBC23-1D5C-8D4D-A265-69CA9410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22407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A bottom–up approach to supporting  research computing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1BCCE9FA-8F93-2549-B4AC-16E2C028A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82" y="730624"/>
            <a:ext cx="6706931" cy="64889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 marL="457200" indent="-4572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800" indent="-2286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Contact: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By email:  </a:t>
            </a:r>
            <a:r>
              <a:rPr lang="en-US" dirty="0" err="1">
                <a:solidFill>
                  <a:schemeClr val="bg1"/>
                </a:solidFill>
              </a:rPr>
              <a:t>help@rcc.uchicago.edu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Web:   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Phone: 773-795-2667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In person: 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5607 S Drexel Avenue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Regenstein – Room 216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Workshops and Tutorials: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/services/</a:t>
            </a:r>
            <a:r>
              <a:rPr lang="en-US" dirty="0" err="1">
                <a:solidFill>
                  <a:schemeClr val="bg1"/>
                </a:solidFill>
              </a:rPr>
              <a:t>training.html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spcBef>
                <a:spcPct val="25000"/>
              </a:spcBef>
            </a:pPr>
            <a:r>
              <a:rPr lang="en-US" sz="2000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7EB5ACE-5B80-F84E-869E-98F33658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812" y="396528"/>
            <a:ext cx="2203872" cy="646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RCC Help</a:t>
            </a:r>
          </a:p>
        </p:txBody>
      </p:sp>
    </p:spTree>
    <p:extLst>
      <p:ext uri="{BB962C8B-B14F-4D97-AF65-F5344CB8AC3E}">
        <p14:creationId xmlns:p14="http://schemas.microsoft.com/office/powerpoint/2010/main" val="215716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RCC Help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43000"/>
            <a:ext cx="9144000" cy="3165231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0322" y="4475747"/>
            <a:ext cx="8229600" cy="16064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Email: help@rcc.uchicago.edu</a:t>
            </a:r>
          </a:p>
          <a:p>
            <a:pPr marL="0" lvl="1" algn="ctr">
              <a:spcBef>
                <a:spcPct val="0"/>
              </a:spcBef>
            </a:pPr>
            <a:r>
              <a:rPr lang="en-US" sz="2400" dirty="0"/>
              <a:t>Phone: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773-795-2667</a:t>
            </a:r>
          </a:p>
          <a:p>
            <a:r>
              <a:rPr lang="en-US" sz="2400" dirty="0"/>
              <a:t>Web: rcc.uchicago.edu</a:t>
            </a:r>
          </a:p>
          <a:p>
            <a:r>
              <a:rPr lang="en-US" sz="2400" dirty="0"/>
              <a:t>In person: Regenstein room 216 or  5607 S Drexel 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EC7F1-1B97-2341-A3BA-A1D120B5A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8F6EE-9A99-8D4B-8827-5D71E7FE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1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FFFF00"/>
                </a:solidFill>
              </a:rPr>
              <a:t>Questions?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047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2C8ED2-8DC9-D748-95B8-3F0C411C1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2829452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XSEDE Resources and Campus Champion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KICP liaison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EBFE85E-E9C9-0D4B-8945-72565093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69916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XSEDE Resources and Campus Champion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5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8720-0DA8-6A4E-84BB-3EF5CED7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i="1" dirty="0"/>
              <a:t>XSEDE: (</a:t>
            </a:r>
            <a:r>
              <a:rPr lang="en-US" i="1" dirty="0">
                <a:hlinkClick r:id="rId2"/>
              </a:rPr>
              <a:t>www.xsede.org</a:t>
            </a:r>
            <a:r>
              <a:rPr lang="en-US" i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9361-D1A3-D54E-B794-06498181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9C1EC-B0B9-8C40-855A-BD906EA42FD7}"/>
              </a:ext>
            </a:extLst>
          </p:cNvPr>
          <p:cNvSpPr txBox="1"/>
          <p:nvPr/>
        </p:nvSpPr>
        <p:spPr>
          <a:xfrm>
            <a:off x="185057" y="1850571"/>
            <a:ext cx="45317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Resources:</a:t>
            </a:r>
          </a:p>
          <a:p>
            <a:r>
              <a:rPr lang="en-US" dirty="0"/>
              <a:t>	1. STAMPEDE 2 AND FRONTERRA AT TACC</a:t>
            </a:r>
          </a:p>
          <a:p>
            <a:r>
              <a:rPr lang="en-US" dirty="0"/>
              <a:t>         2.  BRIDGES AT PSC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Campus Champion: </a:t>
            </a:r>
          </a:p>
          <a:p>
            <a:r>
              <a:rPr lang="en-US" dirty="0"/>
              <a:t>	1: Raj Shukla at RCC</a:t>
            </a:r>
          </a:p>
          <a:p>
            <a:r>
              <a:rPr lang="en-US" dirty="0"/>
              <a:t>          emailed: </a:t>
            </a:r>
            <a:r>
              <a:rPr lang="en-US" dirty="0" err="1">
                <a:hlinkClick r:id="rId3"/>
              </a:rPr>
              <a:t>rajshukla@uchicago.edu</a:t>
            </a:r>
            <a:endParaRPr lang="en-US" dirty="0"/>
          </a:p>
          <a:p>
            <a:r>
              <a:rPr lang="en-US" dirty="0"/>
              <a:t>	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2EFD3-49EF-EB47-96D2-C8EBFE1A7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3147397"/>
            <a:ext cx="4343400" cy="209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B04B-135E-5C47-9C01-98E39BAC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Xsede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1489-AED9-6F48-9F37-699FEC46E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0389"/>
            <a:ext cx="8229600" cy="546108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The XSEDE ecosystem encompasses a broad portfolio of resources operated by members of the XSEDE Service Provider Forum. </a:t>
            </a:r>
          </a:p>
          <a:p>
            <a:r>
              <a:rPr lang="en-US" dirty="0">
                <a:latin typeface="+mj-lt"/>
              </a:rPr>
              <a:t>These resources include multi-core and many-core high-performance computing (HPC) systems, distributed high-throughput computing (HTC) environments, visualization and data analysis systems, large-memory systems, data storage, and cloud systems.</a:t>
            </a:r>
          </a:p>
          <a:p>
            <a:r>
              <a:rPr lang="en-US" dirty="0">
                <a:latin typeface="+mj-lt"/>
              </a:rPr>
              <a:t>made available to the user community through a central XSEDE-managed allocations process</a:t>
            </a:r>
          </a:p>
          <a:p>
            <a:r>
              <a:rPr lang="en-US" dirty="0">
                <a:latin typeface="+mj-lt"/>
              </a:rPr>
              <a:t>Almost all U.S.-based university and non-profit researchers are eligible to request allocations</a:t>
            </a:r>
          </a:p>
          <a:p>
            <a:r>
              <a:rPr lang="en-US" dirty="0">
                <a:latin typeface="+mj-lt"/>
              </a:rPr>
              <a:t>Resource: </a:t>
            </a:r>
            <a:r>
              <a:rPr lang="en-US" dirty="0">
                <a:latin typeface="+mj-lt"/>
                <a:hlinkClick r:id="rId2"/>
              </a:rPr>
              <a:t>https://www.xsede.org/ecosystem/resources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5A0BE-2E27-9A42-B12D-94AE27D4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5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400" b="1" dirty="0">
                <a:solidFill>
                  <a:srgbClr val="FFFF00"/>
                </a:solidFill>
              </a:rPr>
              <a:t>KICP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rgbClr val="FFFF00"/>
                </a:solidFill>
              </a:rPr>
              <a:t>liaison</a:t>
            </a:r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DBB69-D289-A144-9709-603FEAAFC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73F4-CA9F-7C40-A895-1B0FB956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730" y="970532"/>
            <a:ext cx="3127987" cy="3996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4556AF-1FA4-0745-A504-8377590495D6}"/>
              </a:ext>
            </a:extLst>
          </p:cNvPr>
          <p:cNvSpPr txBox="1"/>
          <p:nvPr/>
        </p:nvSpPr>
        <p:spPr>
          <a:xfrm>
            <a:off x="2170963" y="5529355"/>
            <a:ext cx="514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Prof. </a:t>
            </a:r>
            <a:r>
              <a:rPr lang="en-US" b="1" dirty="0" err="1"/>
              <a:t>Nickolay</a:t>
            </a:r>
            <a:r>
              <a:rPr lang="en-US" b="1" dirty="0"/>
              <a:t> Y. </a:t>
            </a:r>
            <a:r>
              <a:rPr lang="en-US" b="1" dirty="0" err="1"/>
              <a:t>Gnedin</a:t>
            </a:r>
            <a:r>
              <a:rPr lang="en-US" b="1" dirty="0"/>
              <a:t>, KICP UCHICAGO, Fermi Lab		</a:t>
            </a:r>
          </a:p>
        </p:txBody>
      </p:sp>
    </p:spTree>
    <p:extLst>
      <p:ext uri="{BB962C8B-B14F-4D97-AF65-F5344CB8AC3E}">
        <p14:creationId xmlns:p14="http://schemas.microsoft.com/office/powerpoint/2010/main" val="233536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5359"/>
            <a:ext cx="8229600" cy="337469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sz="48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Conclusions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2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28 at 5.2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41" y="2746777"/>
            <a:ext cx="1940101" cy="164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59" y="144243"/>
            <a:ext cx="8229600" cy="72592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cs typeface="Palatino Linotype"/>
              </a:rPr>
              <a:t>RCC Advanced Technical Support</a:t>
            </a:r>
          </a:p>
        </p:txBody>
      </p:sp>
      <p:pic>
        <p:nvPicPr>
          <p:cNvPr id="9" name="Picture 8" descr="Screen shot 2014-10-01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2" y="1198654"/>
            <a:ext cx="1701800" cy="1918867"/>
          </a:xfrm>
          <a:prstGeom prst="rect">
            <a:avLst/>
          </a:prstGeom>
        </p:spPr>
      </p:pic>
      <p:pic>
        <p:nvPicPr>
          <p:cNvPr id="10" name="Picture 9" descr="Screen shot 2014-09-28 at 5.3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9" y="1782854"/>
            <a:ext cx="1560281" cy="158987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377" y="5157299"/>
            <a:ext cx="8353243" cy="88494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RCC defines </a:t>
            </a:r>
            <a:r>
              <a:rPr lang="en-US" sz="1900" b="1" dirty="0"/>
              <a:t>Computational Scientists</a:t>
            </a:r>
            <a:r>
              <a:rPr lang="en-US" sz="1900" dirty="0"/>
              <a:t> as RCC staff experienced in both primary research as well as computing and visualization techniques relevant to their field of expertise.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559" y="1098200"/>
            <a:ext cx="5597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Parallelization of serial codes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 – Machine and Deep Learning 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Code development and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E.g.: RCC consultants achieved up to 1300 times speed up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Application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Grant support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52328-2602-194B-8650-71ADE68C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8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21071</TotalTime>
  <Words>594</Words>
  <Application>Microsoft Macintosh PowerPoint</Application>
  <PresentationFormat>On-screen Show (4:3)</PresentationFormat>
  <Paragraphs>124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ＭＳ Ｐゴシック</vt:lpstr>
      <vt:lpstr>Arial</vt:lpstr>
      <vt:lpstr>Calibri</vt:lpstr>
      <vt:lpstr>Palatino Linotype</vt:lpstr>
      <vt:lpstr>Wingdings</vt:lpstr>
      <vt:lpstr>Office Theme</vt:lpstr>
      <vt:lpstr>PowerPoint Presentation</vt:lpstr>
      <vt:lpstr>Overview</vt:lpstr>
      <vt:lpstr>PowerPoint Presentation</vt:lpstr>
      <vt:lpstr>XSEDE: (www.xsede.org)</vt:lpstr>
      <vt:lpstr>Xsede</vt:lpstr>
      <vt:lpstr>PowerPoint Presentation</vt:lpstr>
      <vt:lpstr>PowerPoint Presentation</vt:lpstr>
      <vt:lpstr>PowerPoint Presentation</vt:lpstr>
      <vt:lpstr>RCC Advanced Technical Support</vt:lpstr>
      <vt:lpstr>Workshops, Tutorials and Advanced Training   </vt:lpstr>
      <vt:lpstr>PowerPoint Presentation</vt:lpstr>
      <vt:lpstr>Conclusion</vt:lpstr>
      <vt:lpstr>References</vt:lpstr>
      <vt:lpstr>PowerPoint Presentation</vt:lpstr>
      <vt:lpstr>RCC Help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H. Birali Runesha</cp:lastModifiedBy>
  <cp:revision>309</cp:revision>
  <cp:lastPrinted>2019-10-15T18:29:41Z</cp:lastPrinted>
  <dcterms:created xsi:type="dcterms:W3CDTF">2012-07-22T03:59:15Z</dcterms:created>
  <dcterms:modified xsi:type="dcterms:W3CDTF">2020-01-28T04:16:24Z</dcterms:modified>
</cp:coreProperties>
</file>